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File System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Mikael Bjerga &amp; Arne Lange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Leases and mutation order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Mutations alter content or metadata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Leases used to maintain consistency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One primary, multiple secondaries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Primary decides serial order of mutation application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Leases timeout in 60 seconds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Extended via Heartbeat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Leases can be revoked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Leases and mutation order cont’d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2675" y="1152475"/>
            <a:ext cx="4051624" cy="33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flow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Data pushed linearly along carefully chosen chain of 					servers in a pipelined manner.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Linearity → Utilize full outbound bandwidth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Chosen chain → Avoid network bottleneck and high-latency links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Pipeline → Minimize latency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record appends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Only data specified by client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At least one atomic append guaranteed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Atomic = continuous sequence of bytes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Offset returned to client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Chunks checked before appends to not exceed 64MB-limit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No guarantee of bytewise identical replicas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Snapshot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An operation which copies a file or directory tree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Uses copy-on-write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Minimizes interruptions of ongoing mutations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Used to create copies of huge data sets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...or to checkpoint current state before experimentation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Snapshot cont’d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087" y="1385137"/>
            <a:ext cx="6637824" cy="295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Master Operation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Namespace management and locking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Multiple active master operations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Locks ensure serialization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Namespace logically represented as lookup table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Namespace represented as tree in memory, using prefix compression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Short example: /d1/d2/d3/leaf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Lazy allocation of locks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Deadlock prevention using ordering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Replica replacement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GFS cluster contains hundreds of chunkservers across many machine racks, accessed by hundreds of clients spread across machine racks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Replicas spread across machines for reliability, availability and bandwidth utilization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Replicas spread across racks for ensure chunk survival under rack failure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Improves reads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...but worsens writes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Creation, re-replication and rebalancing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Creation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Prefer servers with below-average disk space utilization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Avoid many new replicas on one server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Spread replicas across racks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Re-replication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Prioritize chunks who lost many replicas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Prioritize chunks for live files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Prioritize chunks which block client progress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Content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Introduction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Assumptions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Design Overview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System Interaction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Master Operations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Fault Tolerance &amp; Diagnosis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Measurements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Creation, re-replication and rebalancing cont’d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Re-replication cont’d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Limit clone operations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Limit bandwidth for cloning operations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Rebalancing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Balance load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Better disk space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Gradually fills new chunkservers</a:t>
            </a:r>
          </a:p>
          <a:p>
            <a:pPr indent="-228600" lvl="1" marL="914400">
              <a:lnSpc>
                <a:spcPct val="115000"/>
              </a:lnSpc>
              <a:spcBef>
                <a:spcPts val="0"/>
              </a:spcBef>
            </a:pPr>
            <a:r>
              <a:rPr lang="en"/>
              <a:t>Delete replica from server with below-average free space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Garbage collection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Lazy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Deletion logged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Renames file to hidden name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Removed after three days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Remove metadata → Full deletion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Uses Heartbeat piggybacks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Amortized cost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Stale replica deletion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Miss mutation → Stale replica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Chunk version number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Update version number on lease grant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Discovered in chunk-set report to master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Removed in garbage collection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</a:pPr>
            <a:r>
              <a:rPr lang="en"/>
              <a:t>Version number included when returning lease to client					or cloning instructions to chunkserver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Fault Tolerance and Diagnosis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Fault Tolerance &amp; Diagnosis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High Availability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Fast Recovery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</a:pPr>
            <a:r>
              <a:rPr lang="en"/>
              <a:t>Replication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Data integrity	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Use checksums to detect data corruption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Each chunks is divided by 64 byte blocks ⇒ each block has a corresponding 32 bit checksum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Diagnostic Tools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Extensive logging on every server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Logs exact request and response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Logs used for performance analysis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Measurements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Measurements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Test setup: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2458275" y="2745450"/>
            <a:ext cx="12303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2468325" y="1712687"/>
            <a:ext cx="12102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2468325" y="3778200"/>
            <a:ext cx="12102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x="2468325" y="2745450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GFS master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468325" y="1712687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replica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463300" y="3778200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replica</a:t>
            </a:r>
          </a:p>
        </p:txBody>
      </p:sp>
      <p:sp>
        <p:nvSpPr>
          <p:cNvPr id="204" name="Shape 204"/>
          <p:cNvSpPr/>
          <p:nvPr/>
        </p:nvSpPr>
        <p:spPr>
          <a:xfrm>
            <a:off x="4587412" y="1712675"/>
            <a:ext cx="12303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6736625" y="3778200"/>
            <a:ext cx="12303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6726600" y="1712700"/>
            <a:ext cx="12303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4587400" y="3778200"/>
            <a:ext cx="1230300" cy="572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4456250" y="1191500"/>
            <a:ext cx="1502699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chunk server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4602487" y="1712675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592425" y="3778200"/>
            <a:ext cx="1230300" cy="5726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16</a:t>
            </a:r>
          </a:p>
        </p:txBody>
      </p:sp>
      <p:cxnSp>
        <p:nvCxnSpPr>
          <p:cNvPr id="211" name="Shape 211"/>
          <p:cNvCxnSpPr>
            <a:stCxn id="209" idx="2"/>
            <a:endCxn id="210" idx="0"/>
          </p:cNvCxnSpPr>
          <p:nvPr/>
        </p:nvCxnSpPr>
        <p:spPr>
          <a:xfrm>
            <a:off x="5207587" y="2285374"/>
            <a:ext cx="0" cy="14927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212" name="Shape 212"/>
          <p:cNvSpPr txBox="1"/>
          <p:nvPr/>
        </p:nvSpPr>
        <p:spPr>
          <a:xfrm>
            <a:off x="6681175" y="1152475"/>
            <a:ext cx="1502699" cy="3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clients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736650" y="1712700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736625" y="3778200"/>
            <a:ext cx="1210200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16</a:t>
            </a:r>
          </a:p>
        </p:txBody>
      </p:sp>
      <p:cxnSp>
        <p:nvCxnSpPr>
          <p:cNvPr id="215" name="Shape 215"/>
          <p:cNvCxnSpPr>
            <a:stCxn id="213" idx="2"/>
            <a:endCxn id="214" idx="0"/>
          </p:cNvCxnSpPr>
          <p:nvPr/>
        </p:nvCxnSpPr>
        <p:spPr>
          <a:xfrm>
            <a:off x="7341750" y="2285399"/>
            <a:ext cx="0" cy="14927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216" name="Shape 216"/>
          <p:cNvCxnSpPr>
            <a:stCxn id="202" idx="2"/>
            <a:endCxn id="201" idx="0"/>
          </p:cNvCxnSpPr>
          <p:nvPr/>
        </p:nvCxnSpPr>
        <p:spPr>
          <a:xfrm>
            <a:off x="3073425" y="2285387"/>
            <a:ext cx="0" cy="46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7" name="Shape 217"/>
          <p:cNvCxnSpPr>
            <a:stCxn id="201" idx="2"/>
            <a:endCxn id="203" idx="0"/>
          </p:cNvCxnSpPr>
          <p:nvPr/>
        </p:nvCxnSpPr>
        <p:spPr>
          <a:xfrm flipH="1">
            <a:off x="3068325" y="3318149"/>
            <a:ext cx="5100" cy="46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8" name="Shape 218"/>
          <p:cNvSpPr txBox="1"/>
          <p:nvPr/>
        </p:nvSpPr>
        <p:spPr>
          <a:xfrm>
            <a:off x="486625" y="1739725"/>
            <a:ext cx="1971599" cy="26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machine: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- 2 GB of memory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- 80 GB 5400 rpm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- 100 Mbps full duplex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19" name="Shape 219"/>
          <p:cNvCxnSpPr>
            <a:stCxn id="201" idx="3"/>
            <a:endCxn id="209" idx="1"/>
          </p:cNvCxnSpPr>
          <p:nvPr/>
        </p:nvCxnSpPr>
        <p:spPr>
          <a:xfrm flipH="1" rot="10800000">
            <a:off x="3678525" y="1998899"/>
            <a:ext cx="924000" cy="103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cxnSp>
        <p:nvCxnSpPr>
          <p:cNvPr id="220" name="Shape 220"/>
          <p:cNvCxnSpPr>
            <a:stCxn id="201" idx="3"/>
            <a:endCxn id="210" idx="1"/>
          </p:cNvCxnSpPr>
          <p:nvPr/>
        </p:nvCxnSpPr>
        <p:spPr>
          <a:xfrm>
            <a:off x="3678525" y="3031799"/>
            <a:ext cx="913800" cy="103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Measurements cont’d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11700" y="1152475"/>
            <a:ext cx="8520599" cy="3990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Reads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 clients read simultaneously a random 4 MB region of a 320 GB file set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Repeat 256 times ⇒ each client reads 1 GB of data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Expected hit ratio on the buffer cache in chunk server at most 10 %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Writes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 clients create N distinct files simultaneously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Each client write 1 GB to the new file in series of 1 MB writes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Record append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 clients append simultaneously to a single file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Measurements cont’d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050" y="1532362"/>
            <a:ext cx="7969899" cy="265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Component failure is the norm rather than the exception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Today’s files are huge by traditional standards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Many files are mutated by appending to it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Appending on files is the focus of optimization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GFS demonstrates essential qualities for supporting large-scale data processing workloads on commodity hardware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Component failure is the norm, not the exception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Optimized for huge files with appends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Fault tolerance by constant monitoring, data replication and auto-recovery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Chunk replication against server failure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Checksumming against data corruption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Separate file system control from data transfer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Minimize master’s involvement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Widely used by Google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Overview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Assumptions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GFS is built from components that fail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monitor, detect, tolerate failure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recovery from failure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Most files are large &gt; 100 MB or more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High sustained bandwidth more important than low latency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 kinds of reads/writes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large streaming reads/write (appending)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small random reads/writes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Architecture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1 single master server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Multiple chunk server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Files are divided into chunks (fixed length)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Chunks are identified by an unique 64-bit long chunk-handle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 caching in GFS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chunk servers are linux server and their filesystem is already caching the most prominent files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 POSIX API provided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Architecture cont’d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876" y="1411725"/>
            <a:ext cx="7892251" cy="3017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Architecture cont’d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Consistency Model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137" y="1884737"/>
            <a:ext cx="5789725" cy="195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Interactions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